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71" r:id="rId4"/>
    <p:sldId id="272" r:id="rId5"/>
    <p:sldId id="268" r:id="rId6"/>
    <p:sldId id="284" r:id="rId7"/>
    <p:sldId id="285" r:id="rId8"/>
    <p:sldId id="258" r:id="rId9"/>
    <p:sldId id="283" r:id="rId10"/>
    <p:sldId id="286" r:id="rId11"/>
    <p:sldId id="259" r:id="rId12"/>
    <p:sldId id="273" r:id="rId13"/>
    <p:sldId id="287" r:id="rId14"/>
    <p:sldId id="260" r:id="rId15"/>
    <p:sldId id="274" r:id="rId16"/>
    <p:sldId id="288" r:id="rId17"/>
    <p:sldId id="261" r:id="rId18"/>
    <p:sldId id="275" r:id="rId19"/>
    <p:sldId id="289" r:id="rId20"/>
    <p:sldId id="262" r:id="rId21"/>
    <p:sldId id="276" r:id="rId22"/>
    <p:sldId id="290" r:id="rId23"/>
    <p:sldId id="263" r:id="rId24"/>
    <p:sldId id="277" r:id="rId25"/>
    <p:sldId id="291" r:id="rId26"/>
    <p:sldId id="264" r:id="rId27"/>
    <p:sldId id="278" r:id="rId28"/>
    <p:sldId id="292" r:id="rId29"/>
    <p:sldId id="266" r:id="rId30"/>
    <p:sldId id="279" r:id="rId31"/>
    <p:sldId id="293" r:id="rId32"/>
    <p:sldId id="267" r:id="rId33"/>
    <p:sldId id="280" r:id="rId34"/>
    <p:sldId id="294" r:id="rId35"/>
    <p:sldId id="265" r:id="rId36"/>
    <p:sldId id="281" r:id="rId37"/>
    <p:sldId id="295" r:id="rId38"/>
    <p:sldId id="269" r:id="rId39"/>
    <p:sldId id="282" r:id="rId40"/>
    <p:sldId id="296" r:id="rId41"/>
    <p:sldId id="270" r:id="rId4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338" autoAdjust="0"/>
    <p:restoredTop sz="94660"/>
  </p:normalViewPr>
  <p:slideViewPr>
    <p:cSldViewPr>
      <p:cViewPr varScale="1">
        <p:scale>
          <a:sx n="61" d="100"/>
          <a:sy n="61" d="100"/>
        </p:scale>
        <p:origin x="103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EE303BA-B9A2-4670-92D7-A0A4DCE94ACB}" type="datetimeFigureOut">
              <a:rPr lang="he-IL" smtClean="0"/>
              <a:t>י"ב/טבת/תשע"ז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6CAA696-D247-49AE-9E7C-2A79A5886FAF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" Target="slide4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" Target="slide6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slide" Target="slide10.xml"/><Relationship Id="rId4" Type="http://schemas.openxmlformats.org/officeDocument/2006/relationships/slide" Target="slide9.xml"/><Relationship Id="rId9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" Target="slide12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13.xml"/><Relationship Id="rId9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15.xml"/><Relationship Id="rId9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" Target="slide18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audio" Target="../media/audio1.wav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" Target="slide21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" Target="slide24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25.xml"/><Relationship Id="rId9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" Target="slide28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" Target="slide30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" Target="slide34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33.xml"/><Relationship Id="rId9" Type="http://schemas.openxmlformats.org/officeDocument/2006/relationships/audio" Target="../media/audio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" Target="slide36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37.xml"/><Relationship Id="rId9" Type="http://schemas.openxmlformats.org/officeDocument/2006/relationships/audio" Target="../media/audio1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" Target="slide39.xml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" Target="slide40.xml"/><Relationship Id="rId9" Type="http://schemas.openxmlformats.org/officeDocument/2006/relationships/audio" Target="../media/audio1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07504" y="404664"/>
            <a:ext cx="6120680" cy="1204306"/>
          </a:xfrm>
        </p:spPr>
        <p:txBody>
          <a:bodyPr/>
          <a:lstStyle/>
          <a:p>
            <a:pPr algn="ctr"/>
            <a:r>
              <a:rPr lang="he-IL" sz="40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הרמב"ם- רבי משה בן מימון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-108520" y="2780928"/>
            <a:ext cx="5076056" cy="720080"/>
          </a:xfrm>
        </p:spPr>
        <p:txBody>
          <a:bodyPr>
            <a:normAutofit/>
          </a:bodyPr>
          <a:lstStyle/>
          <a:p>
            <a:pPr algn="ctr"/>
            <a:r>
              <a:rPr lang="he-IL" sz="2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משחק 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23928" y="3356992"/>
            <a:ext cx="374441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מוכנים?</a:t>
            </a:r>
            <a:endParaRPr lang="he-IL" sz="5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3131840" y="83139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8" name="תמונה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40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40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מהו שמו הפרטי של הרמב"ם?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1484784"/>
            <a:ext cx="7516316" cy="3552508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משה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מימון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דוד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אהרון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8" name="קבוצה 7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9" name="תמונה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10" name="תמונה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11" name="תמונה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  <p:pic>
        <p:nvPicPr>
          <p:cNvPr id="2050" name="Picture 2" descr="http://blogs.elpunt.cat/enricfigueras/files/2012/06/rambam1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" t="3103" r="23628"/>
          <a:stretch/>
        </p:blipFill>
        <p:spPr bwMode="auto">
          <a:xfrm>
            <a:off x="612254" y="980728"/>
            <a:ext cx="2306268" cy="405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09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" name="חץ ימינה 4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8" name="תמונה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118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" name="חץ שמאלה 3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5" name="קבוצה 4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8" name="תמונה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007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באלו תחומים עסק הרמב"ם?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1412776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רופא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רב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ארכיאולוג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תשובות א' ו-ב' נכונות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556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8" name="קבוצה 7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9" name="תמונה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10" name="תמונה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11" name="תמונה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t="19592"/>
          <a:stretch/>
        </p:blipFill>
        <p:spPr>
          <a:xfrm>
            <a:off x="1190207" y="1099500"/>
            <a:ext cx="4833134" cy="2740123"/>
          </a:xfrm>
          <a:prstGeom prst="rect">
            <a:avLst/>
          </a:prstGeom>
          <a:noFill/>
          <a:ln>
            <a:noFill/>
          </a:ln>
          <a:effectLst>
            <a:glow rad="292100">
              <a:schemeClr val="bg1">
                <a:alpha val="18000"/>
              </a:schemeClr>
            </a:glow>
          </a:effec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היכן נולד הרמב"ם?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1484784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מצרים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5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ספרד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מרוקו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צרפת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070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0" y="116632"/>
            <a:ext cx="9144000" cy="498690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365760"/>
            <a:ext cx="7876356" cy="548640"/>
          </a:xfrm>
        </p:spPr>
        <p:txBody>
          <a:bodyPr/>
          <a:lstStyle/>
          <a:p>
            <a:pPr algn="ctr"/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מדוע ברח הרמב"ם מספרד?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584" y="1484784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בגלל המצב הכלכלי הקשה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בגלל שרצה ללמוד רפואה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בגלל הפולשים המוסלמים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בגלל שרצה לעלות לארץ ישראל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  <p:pic>
        <p:nvPicPr>
          <p:cNvPr id="6146" name="Picture 2" descr="https://upload.wikimedia.org/wikipedia/commons/thumb/1/1b/Wall_m.jpg/250px-Wall_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37" y="1445880"/>
            <a:ext cx="3431011" cy="258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34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/>
        </p:nvSpPr>
        <p:spPr>
          <a:xfrm>
            <a:off x="226509" y="-40971"/>
            <a:ext cx="9144000" cy="518457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365760"/>
            <a:ext cx="9144000" cy="548640"/>
          </a:xfrm>
        </p:spPr>
        <p:txBody>
          <a:bodyPr/>
          <a:lstStyle/>
          <a:p>
            <a:pPr algn="ctr"/>
            <a:r>
              <a:rPr lang="he-IL" sz="36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איזה ספר הרמב"ם התחיל לכתוב במרוקו?</a:t>
            </a:r>
            <a:endParaRPr lang="he-IL" sz="36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1505335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פירוש המשנה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שולחן ערוך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פירוש לחומש בראשית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אף תשובה אינה נכונה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9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365760"/>
            <a:ext cx="8892480" cy="548640"/>
          </a:xfrm>
        </p:spPr>
        <p:txBody>
          <a:bodyPr/>
          <a:lstStyle/>
          <a:p>
            <a:pPr algn="ctr"/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היכן הרמב"ם ביקר במסעו בארץ ישראל?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1505335"/>
            <a:ext cx="7520940" cy="3579849"/>
          </a:xfrm>
        </p:spPr>
        <p:txBody>
          <a:bodyPr/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עכו, טבריה, ירושלים וחברון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עכו, ירושלים וחברון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צפת, חברון וירושלים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טבריה, חברון, צפת וירושלים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  <p:grpSp>
        <p:nvGrpSpPr>
          <p:cNvPr id="11" name="קבוצה 10"/>
          <p:cNvGrpSpPr/>
          <p:nvPr/>
        </p:nvGrpSpPr>
        <p:grpSpPr>
          <a:xfrm>
            <a:off x="467544" y="1381241"/>
            <a:ext cx="3240360" cy="2166303"/>
            <a:chOff x="179512" y="1381241"/>
            <a:chExt cx="3240360" cy="2166303"/>
          </a:xfrm>
        </p:grpSpPr>
        <p:pic>
          <p:nvPicPr>
            <p:cNvPr id="7170" name="Picture 2" descr="http://www.he.chabad.org/media/images/898/gLWw8988533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174" y="1381241"/>
              <a:ext cx="3200698" cy="19140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מלבן 9"/>
            <p:cNvSpPr/>
            <p:nvPr/>
          </p:nvSpPr>
          <p:spPr>
            <a:xfrm>
              <a:off x="179512" y="3285934"/>
              <a:ext cx="121860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he-IL" sz="1100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ציור: מיכאל </a:t>
              </a:r>
              <a:r>
                <a:rPr lang="he-IL" sz="11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מוצ'ניק</a:t>
              </a:r>
              <a:endParaRPr lang="he-IL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30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10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מה עשה הרמב"ם בביקורו בארץ?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1505335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למד רפואה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כתב את אגרת תימן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ביקר תלמידי חכמים והתפלל בקברי האבות ובירושלים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היה הרופא של הסולטן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403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במה עסק הרמב"ם במצרים?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1505335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שחיטה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רפואה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הנהגת יהודי מצרים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תשובות ב' ו-ג' נכונות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  <p:pic>
        <p:nvPicPr>
          <p:cNvPr id="8194" name="Picture 2" descr="תוצאת תמונה עבור מצרים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57" y="1148536"/>
            <a:ext cx="3528393" cy="206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18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אצל מי עבד הרמב"ם כרופא?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1505335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err="1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צלאח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 א דין 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מלך מצרים העתיקה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רבי שמואל איבן </a:t>
            </a:r>
            <a:r>
              <a:rPr lang="he-IL" sz="2400" dirty="0" err="1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תיבון</a:t>
            </a:r>
            <a:endParaRPr lang="he-IL" sz="2400" dirty="0" smtClean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מלך ספרד</a:t>
            </a: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011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באיזו ארץ </a:t>
            </a:r>
            <a:r>
              <a:rPr lang="he-IL" sz="4000" u="sng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לא</a:t>
            </a:r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ביקר הרמב"ם?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1505335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מרוקו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ישראל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מצרים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צרפת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216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איזה ספר נכתב על ידי הרמב"ם?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1463478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משנה תורה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שולחן ערוך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מכתבי משה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אף תשובה אינה נכונה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  <p:pic>
        <p:nvPicPr>
          <p:cNvPr id="3074" name="Picture 2" descr="תמונה קשורה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1268760"/>
            <a:ext cx="3316992" cy="22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14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היכן נקבר הרמב"ם?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1505335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מצרים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ספרד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דמשק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טבריה</a:t>
            </a: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  <p:pic>
        <p:nvPicPr>
          <p:cNvPr id="5122" name="Picture 2" descr="http://chabadpedia.co.il/images/thumb/8/8e/%D7%A7%D7%91%D7%A8_%D7%94%D7%A8%D7%9E%D7%91%D7%9D.jpg/250px-%D7%A7%D7%91%D7%A8_%D7%94%D7%A8%D7%9E%D7%91%D7%9D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4" y="1508105"/>
            <a:ext cx="2868474" cy="215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74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עברו לשאלה הבאה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שמאלה 2"/>
          <p:cNvSpPr/>
          <p:nvPr/>
        </p:nvSpPr>
        <p:spPr>
          <a:xfrm>
            <a:off x="467544" y="3789040"/>
            <a:ext cx="2664296" cy="7200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איך מכונה הרמב"ם?</a:t>
            </a:r>
            <a:endParaRPr lang="he-IL" sz="40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1505335"/>
            <a:ext cx="7520940" cy="3579849"/>
          </a:xfrm>
        </p:spPr>
        <p:txBody>
          <a:bodyPr>
            <a:normAutofit/>
          </a:bodyPr>
          <a:lstStyle/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א.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הגאון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ב.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הרופא הנאמן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ג.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הנשר הגדול</a:t>
            </a:r>
          </a:p>
          <a:p>
            <a:pPr marL="0" indent="0"/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ד. </a:t>
            </a:r>
            <a:r>
              <a:rPr lang="he-IL" sz="24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אבי האומה</a:t>
            </a:r>
            <a:endParaRPr lang="he-IL" sz="2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  <p:pic>
        <p:nvPicPr>
          <p:cNvPr id="4100" name="Picture 4" descr="http://leimanlibrary.com/photos/rabbis_on_stamps/large_photos/Stp-17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25"/>
          <a:stretch/>
        </p:blipFill>
        <p:spPr bwMode="auto">
          <a:xfrm>
            <a:off x="539552" y="914400"/>
            <a:ext cx="1798627" cy="392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33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520940" cy="548640"/>
          </a:xfrm>
        </p:spPr>
        <p:txBody>
          <a:bodyPr/>
          <a:lstStyle/>
          <a:p>
            <a:pPr algn="ctr"/>
            <a:r>
              <a:rPr lang="he-IL" sz="4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טעות, נסו שוב</a:t>
            </a:r>
            <a:endParaRPr lang="he-IL" sz="4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חץ ימינה 2">
            <a:hlinkClick r:id="rId2" action="ppaction://hlinksldjump"/>
          </p:cNvPr>
          <p:cNvSpPr/>
          <p:nvPr/>
        </p:nvSpPr>
        <p:spPr>
          <a:xfrm>
            <a:off x="5580112" y="3933056"/>
            <a:ext cx="34563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8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520940" cy="548640"/>
          </a:xfrm>
        </p:spPr>
        <p:txBody>
          <a:bodyPr/>
          <a:lstStyle/>
          <a:p>
            <a:pPr algn="ctr"/>
            <a:r>
              <a:rPr lang="he-IL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כל הכבוד! </a:t>
            </a:r>
            <a:endParaRPr lang="he-IL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3" name="קבוצה 2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4" name="תמונה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960" y="2009391"/>
            <a:ext cx="7520940" cy="3579849"/>
          </a:xfrm>
        </p:spPr>
        <p:txBody>
          <a:bodyPr>
            <a:normAutofit/>
          </a:bodyPr>
          <a:lstStyle/>
          <a:p>
            <a:pPr algn="ctr"/>
            <a:r>
              <a:rPr lang="he-IL" sz="6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סיימתם</a:t>
            </a:r>
            <a:r>
              <a:rPr lang="he-IL" sz="6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he-IL" sz="6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את המשחק!</a:t>
            </a:r>
          </a:p>
        </p:txBody>
      </p:sp>
      <p:grpSp>
        <p:nvGrpSpPr>
          <p:cNvPr id="4" name="קבוצה 3"/>
          <p:cNvGrpSpPr/>
          <p:nvPr/>
        </p:nvGrpSpPr>
        <p:grpSpPr>
          <a:xfrm>
            <a:off x="3143270" y="4124922"/>
            <a:ext cx="2880320" cy="825284"/>
            <a:chOff x="3059832" y="83139"/>
            <a:chExt cx="2880320" cy="825284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83139"/>
              <a:ext cx="792088" cy="709579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83139"/>
              <a:ext cx="602836" cy="825284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214351"/>
              <a:ext cx="1104156" cy="578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731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וויות">
  <a:themeElements>
    <a:clrScheme name="זוויות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זוויות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זוויו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264</TotalTime>
  <Words>449</Words>
  <Application>Microsoft Office PowerPoint</Application>
  <PresentationFormat>‫הצגה על המסך (4:3)</PresentationFormat>
  <Paragraphs>96</Paragraphs>
  <Slides>41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41</vt:i4>
      </vt:variant>
    </vt:vector>
  </HeadingPairs>
  <TitlesOfParts>
    <vt:vector size="49" baseType="lpstr">
      <vt:lpstr>Aharoni</vt:lpstr>
      <vt:lpstr>Arial</vt:lpstr>
      <vt:lpstr>Franklin Gothic Book</vt:lpstr>
      <vt:lpstr>Franklin Gothic Medium</vt:lpstr>
      <vt:lpstr>Segoe UI Semilight</vt:lpstr>
      <vt:lpstr>Tunga</vt:lpstr>
      <vt:lpstr>Wingdings</vt:lpstr>
      <vt:lpstr>זוויות</vt:lpstr>
      <vt:lpstr>הרמב"ם- רבי משה בן מימון</vt:lpstr>
      <vt:lpstr>מהו שמו הפרטי של הרמב"ם?</vt:lpstr>
      <vt:lpstr>טעות, נסו שוב</vt:lpstr>
      <vt:lpstr>כל הכבוד! עברו לשאלה הבאה</vt:lpstr>
      <vt:lpstr>באלו תחומים עסק הרמב"ם?</vt:lpstr>
      <vt:lpstr>טעות, נסו שוב</vt:lpstr>
      <vt:lpstr>כל הכבוד! עברו לשאלה הבאה</vt:lpstr>
      <vt:lpstr>היכן נולד הרמב"ם?</vt:lpstr>
      <vt:lpstr>טעות, נסו שוב</vt:lpstr>
      <vt:lpstr>כל הכבוד! עברו לשאלה הבאה</vt:lpstr>
      <vt:lpstr>מדוע ברח הרמב"ם מספרד?</vt:lpstr>
      <vt:lpstr>טעות, נסו שוב</vt:lpstr>
      <vt:lpstr>כל הכבוד! עברו לשאלה הבאה</vt:lpstr>
      <vt:lpstr>איזה ספר הרמב"ם התחיל לכתוב במרוקו?</vt:lpstr>
      <vt:lpstr>טעות, נסו שוב</vt:lpstr>
      <vt:lpstr>כל הכבוד! עברו לשאלה הבאה</vt:lpstr>
      <vt:lpstr>היכן הרמב"ם ביקר במסעו בארץ ישראל?</vt:lpstr>
      <vt:lpstr>טעות, נסו שוב</vt:lpstr>
      <vt:lpstr>כל הכבוד! עברו לשאלה הבאה</vt:lpstr>
      <vt:lpstr>מה עשה הרמב"ם בביקורו בארץ?</vt:lpstr>
      <vt:lpstr>טעות, נסו שוב</vt:lpstr>
      <vt:lpstr>כל הכבוד! עברו לשאלה הבאה</vt:lpstr>
      <vt:lpstr>במה עסק הרמב"ם במצרים?</vt:lpstr>
      <vt:lpstr>טעות, נסו שוב</vt:lpstr>
      <vt:lpstr>כל הכבוד! עברו לשאלה הבאה</vt:lpstr>
      <vt:lpstr>אצל מי עבד הרמב"ם כרופא?</vt:lpstr>
      <vt:lpstr>טעות, נסו שוב</vt:lpstr>
      <vt:lpstr>כל הכבוד! עברו לשאלה הבאה</vt:lpstr>
      <vt:lpstr>באיזו ארץ לא ביקר הרמב"ם?</vt:lpstr>
      <vt:lpstr>טעות, נסו שוב</vt:lpstr>
      <vt:lpstr>כל הכבוד! עברו לשאלה הבאה</vt:lpstr>
      <vt:lpstr>איזה ספר נכתב על ידי הרמב"ם?</vt:lpstr>
      <vt:lpstr>טעות, נסו שוב</vt:lpstr>
      <vt:lpstr>כל הכבוד! עברו לשאלה הבאה</vt:lpstr>
      <vt:lpstr>היכן נקבר הרמב"ם?</vt:lpstr>
      <vt:lpstr>טעות, נסו שוב</vt:lpstr>
      <vt:lpstr>כל הכבוד! עברו לשאלה הבאה</vt:lpstr>
      <vt:lpstr>איך מכונה הרמב"ם?</vt:lpstr>
      <vt:lpstr>טעות, נסו שוב</vt:lpstr>
      <vt:lpstr>כל הכבוד! 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הרמב"ם- רבי משה בן מימון</dc:title>
  <dc:creator>user</dc:creator>
  <cp:lastModifiedBy>VipyVipy</cp:lastModifiedBy>
  <cp:revision>50</cp:revision>
  <dcterms:created xsi:type="dcterms:W3CDTF">2017-01-05T07:43:12Z</dcterms:created>
  <dcterms:modified xsi:type="dcterms:W3CDTF">2017-01-10T19:56:30Z</dcterms:modified>
</cp:coreProperties>
</file>